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38"/>
  </p:normalViewPr>
  <p:slideViewPr>
    <p:cSldViewPr snapToGrid="0">
      <p:cViewPr varScale="1">
        <p:scale>
          <a:sx n="104" d="100"/>
          <a:sy n="104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345740-F0C4-C64D-6014-B4228DAEC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6A4ADD2-07CA-846E-127A-788C495D5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DEAE20-823B-7CB2-CD43-203519EC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0BC73E-A54E-337E-7B06-7E3284D08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A9FC20B-7E2E-D09F-4B6F-9FEFE5E9B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76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B23444-D294-1B3D-1A87-4A0F4053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42AD7CF-781D-2394-3BE8-B6165943F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0228734-93F1-3576-67BE-C8D108F2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EEE5B8A-439A-DED9-891E-9E05EB191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AD67AA1-96DE-5BBE-EB06-A93819DD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2299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F9287B6-15B9-565E-505C-3F012819BA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985E641-A76D-826F-D7FB-5FCEDA6D9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C4FDDC-3BF1-1EE1-25C3-E3CE3AC01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18128D-170D-7C0A-5347-DB628FF50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D074DC-1C06-74DE-1F3C-2BBBCBD1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13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4D3443-56E7-53A4-58CD-619FDF7E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1D9BF8-55C0-F191-6D8A-DCBCF8575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DA051F-FB73-4A09-B2B3-D1D799828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7A4F72-BC81-803B-8B76-C1333AA17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50BC100-7EA7-79E7-27D1-B96586DEB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331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28E3C7-D615-2337-5264-40CF6784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1DFE39C-0018-6BA6-E3BE-5DB0B45CA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BB108-AEB3-75BC-6F33-33979316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286096-E190-12D6-422E-7E295D1A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059A3F-E957-F8FD-C086-C2EED7A1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506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D5192F-7400-2E1F-3F98-6D7CDE91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B42557-2838-8754-AF87-351CACAA9A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23FBCC7-F3D2-F96C-90E5-8F34198F5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58E85FE-128A-3D4C-FC2A-FBF6DE22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EEE8285-A6FE-0E4F-9DB1-D9EBD44AF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164711F-6B28-2E37-A054-1F54A3F01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7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EB5E5F-775D-4EE6-7D44-D81643F0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2F2D6E-26DC-1BCE-BC1E-BF3E819E4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F4CE115-6839-9AB7-DA27-1B17F5505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247F49-1717-5FB3-407B-B47C64EB1F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9F115D0-ED01-38E7-0CB1-69BF93AA2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70E9981-7DCB-1176-4E0E-D279F863F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D222245-9BAE-B8C4-20E1-7917AEF0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BE6BF32-E72D-7E20-1412-8E2A8B032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162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66B76D-AAB1-8106-B43E-098E9D710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D409105-099C-93A2-E95F-3DB037ED1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2E86D01-AA41-869E-03B3-E481F641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87BFF86-CB03-84ED-4505-E3DB668EB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1579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F59FBC8-36F9-51C6-0CDF-28F8BF5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6444F96-3E31-DC48-C6E4-3C68A50A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22901B7-E500-BB9B-E46A-23E4F0C66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949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3F1F96-5308-ACCA-A952-314F2242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2E8A02-0A62-D6F9-2814-379344C24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BFC26D1-957A-F85C-8DB3-E1781A5E4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2CEFC6-45E7-3E31-6AF5-0914A7A9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697143C-6942-B7EF-BAC0-D7BA8DB4C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713EAA6-A13D-7716-F13F-2801D7D7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923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304E79-B861-38F3-66C5-3D6CC72DC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6D79FB1-FA6A-2C72-570C-AFBE71CE7D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C5A8FA4-25E9-D0C1-0679-CBD0D8D1E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2B5168B-BC1C-832F-DC99-EF3BFEBA2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7A267E-50DE-8A0E-D7CA-5309C0BF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16EDD26-C4CD-20D3-55F1-D1A368619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687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20894E9-9A5F-1824-7F86-90AA42AF7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2B7F7C2-E973-AD38-F137-EC4406D80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E2759B-7962-7D34-2FD4-9E0F95506E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65EEE3-9DC2-D84D-92B8-F9731F1D8EFE}" type="datetimeFigureOut">
              <a:rPr kumimoji="1" lang="ja-JP" altLang="en-US" smtClean="0"/>
              <a:t>2025/8/15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A3B55D6-53DD-000D-2599-34624B6081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F7F918-89CC-9A7A-13CB-38EC042914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1FCDF8-2831-8E46-BC2F-4D7B860AE6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421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QR コード&#10;&#10;AI 生成コンテンツは誤りを含む可能性があります。">
            <a:extLst>
              <a:ext uri="{FF2B5EF4-FFF2-40B4-BE49-F238E27FC236}">
                <a16:creationId xmlns:a16="http://schemas.microsoft.com/office/drawing/2014/main" id="{531509EC-6AE4-F920-2597-6CDD47B9D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50800"/>
            <a:ext cx="7772400" cy="672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58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鈴木 雅哉</dc:creator>
  <cp:lastModifiedBy>鈴木 雅哉</cp:lastModifiedBy>
  <cp:revision>1</cp:revision>
  <dcterms:created xsi:type="dcterms:W3CDTF">2025-08-15T03:18:01Z</dcterms:created>
  <dcterms:modified xsi:type="dcterms:W3CDTF">2025-08-15T03:18:41Z</dcterms:modified>
</cp:coreProperties>
</file>

<file path=docProps/thumbnail.jpeg>
</file>